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94"/>
  </p:normalViewPr>
  <p:slideViewPr>
    <p:cSldViewPr snapToGrid="0" snapToObjects="1">
      <p:cViewPr>
        <p:scale>
          <a:sx n="108" d="100"/>
          <a:sy n="108" d="100"/>
        </p:scale>
        <p:origin x="744" y="4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57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56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645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0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863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378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70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93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43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2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6EE40-C339-4640-950F-FB2DA119F016}" type="datetimeFigureOut">
              <a:rPr lang="en-US" smtClean="0"/>
              <a:t>8/18/23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03623-6DE2-6A48-8AFC-56D76BDE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0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3884A30-A4CE-583C-82D3-7DD658BA6E2B}"/>
              </a:ext>
            </a:extLst>
          </p:cNvPr>
          <p:cNvGrpSpPr/>
          <p:nvPr/>
        </p:nvGrpSpPr>
        <p:grpSpPr>
          <a:xfrm>
            <a:off x="22704" y="376005"/>
            <a:ext cx="6495393" cy="6432331"/>
            <a:chOff x="0" y="893379"/>
            <a:chExt cx="4572000" cy="457454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4B61D6A-E3FD-1F1B-8FA5-DF5EDC5B54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209" t="3149" r="34967" b="4467"/>
            <a:stretch/>
          </p:blipFill>
          <p:spPr>
            <a:xfrm>
              <a:off x="0" y="893379"/>
              <a:ext cx="4572000" cy="457454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E02E2EC-C6B3-30A7-28A6-463D74BA2B89}"/>
                </a:ext>
              </a:extLst>
            </p:cNvPr>
            <p:cNvSpPr txBox="1"/>
            <p:nvPr/>
          </p:nvSpPr>
          <p:spPr>
            <a:xfrm>
              <a:off x="1194858" y="3552107"/>
              <a:ext cx="1702676" cy="284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San Francisco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D4B8B14-6491-475F-2D23-7555D414994A}"/>
                </a:ext>
              </a:extLst>
            </p:cNvPr>
            <p:cNvSpPr txBox="1"/>
            <p:nvPr/>
          </p:nvSpPr>
          <p:spPr>
            <a:xfrm>
              <a:off x="1171903" y="3227249"/>
              <a:ext cx="956442" cy="218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Point Reyes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C486F1-3C4C-51C3-5529-63DEC9EEDC77}"/>
                </a:ext>
              </a:extLst>
            </p:cNvPr>
            <p:cNvSpPr txBox="1"/>
            <p:nvPr/>
          </p:nvSpPr>
          <p:spPr>
            <a:xfrm>
              <a:off x="2013597" y="4603177"/>
              <a:ext cx="1093076" cy="218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Monterey Bay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BEA90BE-74C5-9E8B-B9A4-B8109438D567}"/>
                </a:ext>
              </a:extLst>
            </p:cNvPr>
            <p:cNvSpPr txBox="1"/>
            <p:nvPr/>
          </p:nvSpPr>
          <p:spPr>
            <a:xfrm>
              <a:off x="528029" y="2305498"/>
              <a:ext cx="956442" cy="218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Point Arena</a:t>
              </a:r>
            </a:p>
          </p:txBody>
        </p: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185FDCA-594E-23CF-0BBB-FC797A4D39BF}"/>
              </a:ext>
            </a:extLst>
          </p:cNvPr>
          <p:cNvCxnSpPr>
            <a:cxnSpLocks/>
          </p:cNvCxnSpPr>
          <p:nvPr/>
        </p:nvCxnSpPr>
        <p:spPr>
          <a:xfrm flipV="1">
            <a:off x="2425061" y="0"/>
            <a:ext cx="1258419" cy="324711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C7371BC-B0B4-7464-BBD5-E74935D9ADDA}"/>
              </a:ext>
            </a:extLst>
          </p:cNvPr>
          <p:cNvCxnSpPr>
            <a:cxnSpLocks/>
          </p:cNvCxnSpPr>
          <p:nvPr/>
        </p:nvCxnSpPr>
        <p:spPr>
          <a:xfrm>
            <a:off x="2760887" y="3592170"/>
            <a:ext cx="6321934" cy="44195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5BDDB04-AC60-F284-8298-AB914C0A90D8}"/>
              </a:ext>
            </a:extLst>
          </p:cNvPr>
          <p:cNvCxnSpPr>
            <a:cxnSpLocks/>
          </p:cNvCxnSpPr>
          <p:nvPr/>
        </p:nvCxnSpPr>
        <p:spPr>
          <a:xfrm flipV="1">
            <a:off x="2760887" y="49664"/>
            <a:ext cx="6306632" cy="319745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29B473B-D1C7-B590-B696-B45D57AC936C}"/>
              </a:ext>
            </a:extLst>
          </p:cNvPr>
          <p:cNvSpPr/>
          <p:nvPr/>
        </p:nvSpPr>
        <p:spPr>
          <a:xfrm>
            <a:off x="2425061" y="3249853"/>
            <a:ext cx="335826" cy="346965"/>
          </a:xfrm>
          <a:prstGeom prst="rect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6B0B2E7-3BCC-E7C7-7101-739CFC47E204}"/>
              </a:ext>
            </a:extLst>
          </p:cNvPr>
          <p:cNvCxnSpPr>
            <a:cxnSpLocks/>
          </p:cNvCxnSpPr>
          <p:nvPr/>
        </p:nvCxnSpPr>
        <p:spPr>
          <a:xfrm>
            <a:off x="2425061" y="3599552"/>
            <a:ext cx="1258419" cy="43457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2308DD6-EBD4-00D4-550A-F01262DB8DD1}"/>
              </a:ext>
            </a:extLst>
          </p:cNvPr>
          <p:cNvGrpSpPr/>
          <p:nvPr/>
        </p:nvGrpSpPr>
        <p:grpSpPr>
          <a:xfrm>
            <a:off x="3683480" y="0"/>
            <a:ext cx="5437816" cy="4036861"/>
            <a:chOff x="1598073" y="1776752"/>
            <a:chExt cx="5644198" cy="4236916"/>
          </a:xfr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7402078-18E3-6B63-922A-67396934BBEA}"/>
                </a:ext>
              </a:extLst>
            </p:cNvPr>
            <p:cNvGrpSpPr/>
            <p:nvPr/>
          </p:nvGrpSpPr>
          <p:grpSpPr>
            <a:xfrm>
              <a:off x="1598073" y="1776752"/>
              <a:ext cx="5644198" cy="4236916"/>
              <a:chOff x="1238066" y="500601"/>
              <a:chExt cx="5644198" cy="4236916"/>
            </a:xfrm>
          </p:grpSpPr>
          <p:sp>
            <p:nvSpPr>
              <p:cNvPr id="13" name="Oval 12"/>
              <p:cNvSpPr/>
              <p:nvPr/>
            </p:nvSpPr>
            <p:spPr>
              <a:xfrm>
                <a:off x="3467873" y="1698245"/>
                <a:ext cx="521399" cy="478711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9446649E-E09E-ABD1-3AB7-9E09B26D19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8066" y="500601"/>
                <a:ext cx="5644198" cy="4236916"/>
              </a:xfrm>
              <a:prstGeom prst="rect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>
                <a:outerShdw blurRad="123543" dist="219224" dir="7740000" sx="105870" sy="105870" algn="tr" rotWithShape="0">
                  <a:prstClr val="black">
                    <a:alpha val="39123"/>
                  </a:prstClr>
                </a:outerShdw>
              </a:effectLst>
            </p:spPr>
          </p:pic>
        </p:grp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A39ACE2-7E65-ED0F-685E-128B648F415B}"/>
                </a:ext>
              </a:extLst>
            </p:cNvPr>
            <p:cNvSpPr/>
            <p:nvPr/>
          </p:nvSpPr>
          <p:spPr>
            <a:xfrm>
              <a:off x="3789959" y="2974395"/>
              <a:ext cx="521399" cy="478711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13">
              <a:extLst>
                <a:ext uri="{FF2B5EF4-FFF2-40B4-BE49-F238E27FC236}">
                  <a16:creationId xmlns:a16="http://schemas.microsoft.com/office/drawing/2014/main" id="{DD3782D1-F866-8099-945C-949F14982270}"/>
                </a:ext>
              </a:extLst>
            </p:cNvPr>
            <p:cNvSpPr/>
            <p:nvPr/>
          </p:nvSpPr>
          <p:spPr>
            <a:xfrm>
              <a:off x="4207667" y="3393503"/>
              <a:ext cx="435398" cy="400110"/>
            </a:xfrm>
            <a:prstGeom prst="triangle">
              <a:avLst/>
            </a:prstGeom>
            <a:noFill/>
            <a:ln w="19050"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C5C1426-1BFF-CD44-E34C-E5A5B373948A}"/>
              </a:ext>
            </a:extLst>
          </p:cNvPr>
          <p:cNvCxnSpPr>
            <a:cxnSpLocks/>
          </p:cNvCxnSpPr>
          <p:nvPr/>
        </p:nvCxnSpPr>
        <p:spPr>
          <a:xfrm flipV="1">
            <a:off x="4941899" y="814227"/>
            <a:ext cx="421495" cy="554921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212C4AA3-FB6E-8C5F-BD33-18E056A5B9AE}"/>
              </a:ext>
            </a:extLst>
          </p:cNvPr>
          <p:cNvGrpSpPr/>
          <p:nvPr/>
        </p:nvGrpSpPr>
        <p:grpSpPr>
          <a:xfrm>
            <a:off x="432776" y="5047518"/>
            <a:ext cx="415061" cy="1089765"/>
            <a:chOff x="455078" y="5443557"/>
            <a:chExt cx="415061" cy="1089765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0B9D330-4580-B3E2-2709-0987BE1A1164}"/>
                </a:ext>
              </a:extLst>
            </p:cNvPr>
            <p:cNvCxnSpPr>
              <a:cxnSpLocks/>
            </p:cNvCxnSpPr>
            <p:nvPr/>
          </p:nvCxnSpPr>
          <p:spPr>
            <a:xfrm>
              <a:off x="455079" y="6321287"/>
              <a:ext cx="41506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E612A4D-910F-EA51-A5EF-1211162F1978}"/>
                </a:ext>
              </a:extLst>
            </p:cNvPr>
            <p:cNvCxnSpPr/>
            <p:nvPr/>
          </p:nvCxnSpPr>
          <p:spPr>
            <a:xfrm flipV="1">
              <a:off x="662609" y="5900178"/>
              <a:ext cx="0" cy="633144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5470F1D-FE3B-7CE5-D8B1-5765ED0FAC0D}"/>
                </a:ext>
              </a:extLst>
            </p:cNvPr>
            <p:cNvSpPr txBox="1"/>
            <p:nvPr/>
          </p:nvSpPr>
          <p:spPr>
            <a:xfrm>
              <a:off x="455078" y="5443557"/>
              <a:ext cx="4150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>
                      <a:lumMod val="75000"/>
                    </a:schemeClr>
                  </a:solidFill>
                </a:rPr>
                <a:t>N</a:t>
              </a:r>
            </a:p>
          </p:txBody>
        </p:sp>
      </p:grpSp>
      <p:sp>
        <p:nvSpPr>
          <p:cNvPr id="55" name="Left Bracket 54">
            <a:extLst>
              <a:ext uri="{FF2B5EF4-FFF2-40B4-BE49-F238E27FC236}">
                <a16:creationId xmlns:a16="http://schemas.microsoft.com/office/drawing/2014/main" id="{B223E72F-596E-0B78-A2F2-78164FDEB85C}"/>
              </a:ext>
            </a:extLst>
          </p:cNvPr>
          <p:cNvSpPr/>
          <p:nvPr/>
        </p:nvSpPr>
        <p:spPr>
          <a:xfrm rot="16200000">
            <a:off x="4114598" y="3549073"/>
            <a:ext cx="59219" cy="584229"/>
          </a:xfrm>
          <a:prstGeom prst="leftBracket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7DD6A49-2E52-3CC3-B14D-D96CD1F70E36}"/>
              </a:ext>
            </a:extLst>
          </p:cNvPr>
          <p:cNvSpPr txBox="1"/>
          <p:nvPr/>
        </p:nvSpPr>
        <p:spPr>
          <a:xfrm>
            <a:off x="3820386" y="3518944"/>
            <a:ext cx="664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1 km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1ECFF48-5618-F7BF-0755-5AD548D75C93}"/>
              </a:ext>
            </a:extLst>
          </p:cNvPr>
          <p:cNvCxnSpPr>
            <a:cxnSpLocks/>
          </p:cNvCxnSpPr>
          <p:nvPr/>
        </p:nvCxnSpPr>
        <p:spPr>
          <a:xfrm flipH="1" flipV="1">
            <a:off x="5638800" y="2361604"/>
            <a:ext cx="629095" cy="1157340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Left Bracket 62">
            <a:extLst>
              <a:ext uri="{FF2B5EF4-FFF2-40B4-BE49-F238E27FC236}">
                <a16:creationId xmlns:a16="http://schemas.microsoft.com/office/drawing/2014/main" id="{FFC9DA67-5A2F-6932-3707-A2A8BC396C63}"/>
              </a:ext>
            </a:extLst>
          </p:cNvPr>
          <p:cNvSpPr/>
          <p:nvPr/>
        </p:nvSpPr>
        <p:spPr>
          <a:xfrm rot="16200000">
            <a:off x="600617" y="6294853"/>
            <a:ext cx="79375" cy="688435"/>
          </a:xfrm>
          <a:prstGeom prst="leftBracket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6797195-B553-64F4-8362-976317C8D345}"/>
              </a:ext>
            </a:extLst>
          </p:cNvPr>
          <p:cNvSpPr txBox="1"/>
          <p:nvPr/>
        </p:nvSpPr>
        <p:spPr>
          <a:xfrm>
            <a:off x="263911" y="6328622"/>
            <a:ext cx="9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50 km</a:t>
            </a:r>
          </a:p>
        </p:txBody>
      </p:sp>
    </p:spTree>
    <p:extLst>
      <p:ext uri="{BB962C8B-B14F-4D97-AF65-F5344CB8AC3E}">
        <p14:creationId xmlns:p14="http://schemas.microsoft.com/office/powerpoint/2010/main" val="2617029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13</Words>
  <Application>Microsoft Macintosh PowerPoint</Application>
  <PresentationFormat>On-screen Show (4:3)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Helen Killeen</dc:creator>
  <cp:lastModifiedBy>Helen Killeen</cp:lastModifiedBy>
  <cp:revision>10</cp:revision>
  <dcterms:created xsi:type="dcterms:W3CDTF">2022-07-11T20:16:10Z</dcterms:created>
  <dcterms:modified xsi:type="dcterms:W3CDTF">2023-08-18T23:07:41Z</dcterms:modified>
</cp:coreProperties>
</file>

<file path=docProps/thumbnail.jpeg>
</file>